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2" r:id="rId2"/>
    <p:sldId id="268" r:id="rId3"/>
    <p:sldId id="280" r:id="rId4"/>
    <p:sldId id="269" r:id="rId5"/>
    <p:sldId id="270" r:id="rId6"/>
    <p:sldId id="279" r:id="rId7"/>
    <p:sldId id="271" r:id="rId8"/>
    <p:sldId id="256" r:id="rId9"/>
    <p:sldId id="257" r:id="rId10"/>
    <p:sldId id="258" r:id="rId11"/>
    <p:sldId id="274" r:id="rId12"/>
    <p:sldId id="281" r:id="rId13"/>
    <p:sldId id="275" r:id="rId14"/>
    <p:sldId id="276" r:id="rId15"/>
    <p:sldId id="277" r:id="rId16"/>
    <p:sldId id="278" r:id="rId17"/>
    <p:sldId id="283" r:id="rId18"/>
    <p:sldId id="282" r:id="rId19"/>
    <p:sldId id="284" r:id="rId20"/>
    <p:sldId id="286" r:id="rId21"/>
    <p:sldId id="285" r:id="rId2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55"/>
    <p:restoredTop sz="94655"/>
  </p:normalViewPr>
  <p:slideViewPr>
    <p:cSldViewPr snapToGrid="0" snapToObjects="1">
      <p:cViewPr>
        <p:scale>
          <a:sx n="165" d="100"/>
          <a:sy n="165" d="100"/>
        </p:scale>
        <p:origin x="-192" y="-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4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5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4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5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1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5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3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3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7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6EB6-71CD-5C45-B081-9EFC85EA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17" y="714428"/>
            <a:ext cx="11285083" cy="9931800"/>
          </a:xfrm>
        </p:spPr>
        <p:txBody>
          <a:bodyPr>
            <a:normAutofit/>
          </a:bodyPr>
          <a:lstStyle/>
          <a:p>
            <a:r>
              <a:rPr lang="en-US" sz="15000" dirty="0"/>
              <a:t>Not</a:t>
            </a:r>
            <a:br>
              <a:rPr lang="en-US" sz="15000" dirty="0"/>
            </a:br>
            <a:r>
              <a:rPr lang="en-US" sz="15000" dirty="0"/>
              <a:t>imputed</a:t>
            </a:r>
            <a:br>
              <a:rPr lang="en-US" sz="15000" dirty="0"/>
            </a:b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45342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CE85EE-3E6A-4F48-AE08-55B1C949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66" y="0"/>
            <a:ext cx="2587436" cy="12192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5277E-819E-B344-A23B-04821810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626" y="0"/>
            <a:ext cx="2587436" cy="121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68D4B-A2A5-0A48-BC5C-05731EFCB027}"/>
              </a:ext>
            </a:extLst>
          </p:cNvPr>
          <p:cNvSpPr txBox="1"/>
          <p:nvPr/>
        </p:nvSpPr>
        <p:spPr>
          <a:xfrm>
            <a:off x="-89377" y="-287794"/>
            <a:ext cx="443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Cancer, FADS1 and FADS2 associations in Shin</a:t>
            </a:r>
          </a:p>
        </p:txBody>
      </p:sp>
    </p:spTree>
    <p:extLst>
      <p:ext uri="{BB962C8B-B14F-4D97-AF65-F5344CB8AC3E}">
        <p14:creationId xmlns:p14="http://schemas.microsoft.com/office/powerpoint/2010/main" val="353319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6EB6-71CD-5C45-B081-9EFC85EA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17" y="714428"/>
            <a:ext cx="11285083" cy="9931800"/>
          </a:xfrm>
        </p:spPr>
        <p:txBody>
          <a:bodyPr>
            <a:normAutofit/>
          </a:bodyPr>
          <a:lstStyle/>
          <a:p>
            <a:r>
              <a:rPr lang="en-US" sz="15000" dirty="0"/>
              <a:t>500kb</a:t>
            </a:r>
          </a:p>
        </p:txBody>
      </p:sp>
    </p:spTree>
    <p:extLst>
      <p:ext uri="{BB962C8B-B14F-4D97-AF65-F5344CB8AC3E}">
        <p14:creationId xmlns:p14="http://schemas.microsoft.com/office/powerpoint/2010/main" val="135094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2773C5-B9CA-3F47-A5B4-FF719D6C5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208" y="0"/>
            <a:ext cx="2371984" cy="1219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022F8F-2B9E-9646-86CB-1601906AB32A}"/>
              </a:ext>
            </a:extLst>
          </p:cNvPr>
          <p:cNvSpPr txBox="1"/>
          <p:nvPr/>
        </p:nvSpPr>
        <p:spPr>
          <a:xfrm>
            <a:off x="0" y="-276999"/>
            <a:ext cx="7158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Regional association plots for </a:t>
            </a:r>
            <a:r>
              <a:rPr lang="en-US" sz="1200" b="1" u="sng" dirty="0"/>
              <a:t>FADS1 and FADS2</a:t>
            </a:r>
            <a:r>
              <a:rPr lang="en-US" sz="1200" dirty="0"/>
              <a:t> and cancer (using non-imputed data for fatty acids for </a:t>
            </a:r>
            <a:r>
              <a:rPr lang="en-US" sz="1200" b="1" u="sng" dirty="0"/>
              <a:t>CHARGE</a:t>
            </a:r>
            <a:r>
              <a:rPr lang="en-US" sz="1200" dirty="0"/>
              <a:t>)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84E0D6-DA55-4347-83A4-FC5DD7DA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43" y="0"/>
            <a:ext cx="2371984" cy="1219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ACDE9A-2A45-F142-9219-ED38AE531C79}"/>
              </a:ext>
            </a:extLst>
          </p:cNvPr>
          <p:cNvSpPr txBox="1"/>
          <p:nvPr/>
        </p:nvSpPr>
        <p:spPr>
          <a:xfrm>
            <a:off x="218456" y="2649081"/>
            <a:ext cx="1352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Conditional results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5B29D-D622-854D-A0F4-E743CFC2249E}"/>
              </a:ext>
            </a:extLst>
          </p:cNvPr>
          <p:cNvCxnSpPr/>
          <p:nvPr/>
        </p:nvCxnSpPr>
        <p:spPr>
          <a:xfrm>
            <a:off x="365759" y="2926080"/>
            <a:ext cx="1368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446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6ED75B-03ED-C747-A21F-5B760747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7" y="0"/>
            <a:ext cx="2587436" cy="1219200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8AE0BE-4768-D049-B3E4-E9F02118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88" y="0"/>
            <a:ext cx="2587436" cy="1219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3E356-D522-2C44-A6B6-903C50AA4BCC}"/>
              </a:ext>
            </a:extLst>
          </p:cNvPr>
          <p:cNvSpPr txBox="1"/>
          <p:nvPr/>
        </p:nvSpPr>
        <p:spPr>
          <a:xfrm>
            <a:off x="0" y="-276999"/>
            <a:ext cx="7279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Regional association plots for </a:t>
            </a:r>
            <a:r>
              <a:rPr lang="en-US" sz="1200" b="1" u="sng" dirty="0"/>
              <a:t>FADS1</a:t>
            </a:r>
            <a:r>
              <a:rPr lang="en-US" sz="1200" dirty="0"/>
              <a:t> and cancer using imputed and non-imputed fatty acid datasets from </a:t>
            </a:r>
            <a:r>
              <a:rPr lang="en-US" sz="1200" b="1" u="sng" dirty="0"/>
              <a:t>CHARGE</a:t>
            </a:r>
          </a:p>
        </p:txBody>
      </p:sp>
    </p:spTree>
    <p:extLst>
      <p:ext uri="{BB962C8B-B14F-4D97-AF65-F5344CB8AC3E}">
        <p14:creationId xmlns:p14="http://schemas.microsoft.com/office/powerpoint/2010/main" val="122812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0CEE66-D339-6843-A7E7-B3436B77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57" y="0"/>
            <a:ext cx="2587436" cy="12192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C85494-B7B6-FF43-8B4F-3D53EFC0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425" y="0"/>
            <a:ext cx="2587436" cy="1219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486120-467C-BD42-A3D0-0F4792710F10}"/>
              </a:ext>
            </a:extLst>
          </p:cNvPr>
          <p:cNvSpPr txBox="1"/>
          <p:nvPr/>
        </p:nvSpPr>
        <p:spPr>
          <a:xfrm>
            <a:off x="0" y="-276999"/>
            <a:ext cx="7279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Regional association plots for </a:t>
            </a:r>
            <a:r>
              <a:rPr lang="en-US" sz="1200" b="1" u="sng" dirty="0"/>
              <a:t>FADS2</a:t>
            </a:r>
            <a:r>
              <a:rPr lang="en-US" sz="1200" dirty="0"/>
              <a:t> and cancer using imputed and non-imputed fatty acid datasets from </a:t>
            </a:r>
            <a:r>
              <a:rPr lang="en-US" sz="1200" b="1" u="sng" dirty="0"/>
              <a:t>CHARGE</a:t>
            </a:r>
          </a:p>
        </p:txBody>
      </p:sp>
    </p:spTree>
    <p:extLst>
      <p:ext uri="{BB962C8B-B14F-4D97-AF65-F5344CB8AC3E}">
        <p14:creationId xmlns:p14="http://schemas.microsoft.com/office/powerpoint/2010/main" val="2308631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880B99-3F78-584A-AF54-A26213AF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5" y="0"/>
            <a:ext cx="2587436" cy="12192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95FE8D-ADFB-3743-B121-4F99D477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02" y="10674"/>
            <a:ext cx="2587436" cy="1219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BDC856-553D-5B4A-812F-D8DB67709F14}"/>
              </a:ext>
            </a:extLst>
          </p:cNvPr>
          <p:cNvSpPr txBox="1"/>
          <p:nvPr/>
        </p:nvSpPr>
        <p:spPr>
          <a:xfrm>
            <a:off x="0" y="-276999"/>
            <a:ext cx="7022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Regional association plots for </a:t>
            </a:r>
            <a:r>
              <a:rPr lang="en-US" sz="1200" b="1" u="sng" dirty="0"/>
              <a:t>FADS2</a:t>
            </a:r>
            <a:r>
              <a:rPr lang="en-US" sz="1200" dirty="0"/>
              <a:t> and cancer using imputed and non-imputed fatty acid datasets from </a:t>
            </a:r>
            <a:r>
              <a:rPr lang="en-US" sz="1200" b="1" u="sng" dirty="0"/>
              <a:t>Shin</a:t>
            </a:r>
          </a:p>
        </p:txBody>
      </p:sp>
    </p:spTree>
    <p:extLst>
      <p:ext uri="{BB962C8B-B14F-4D97-AF65-F5344CB8AC3E}">
        <p14:creationId xmlns:p14="http://schemas.microsoft.com/office/powerpoint/2010/main" val="1187941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B7F046-7923-2E4C-852D-953D2142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8" y="0"/>
            <a:ext cx="2587436" cy="12192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B843AD-F3B7-034A-8666-751AD31E0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0"/>
            <a:ext cx="2587436" cy="1219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80F342-454F-9542-B791-52E97740F0E2}"/>
              </a:ext>
            </a:extLst>
          </p:cNvPr>
          <p:cNvSpPr txBox="1"/>
          <p:nvPr/>
        </p:nvSpPr>
        <p:spPr>
          <a:xfrm>
            <a:off x="0" y="-276999"/>
            <a:ext cx="7539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Regional association plots for </a:t>
            </a:r>
            <a:r>
              <a:rPr lang="en-US" sz="1200" b="1" u="sng" dirty="0"/>
              <a:t>FADS2</a:t>
            </a:r>
            <a:r>
              <a:rPr lang="en-US" sz="1200" dirty="0"/>
              <a:t> and cancer using imputed and non-imputed fatty acid datasets from </a:t>
            </a:r>
            <a:r>
              <a:rPr lang="en-US" sz="1200" b="1" u="sng" dirty="0"/>
              <a:t>Framingham</a:t>
            </a:r>
          </a:p>
        </p:txBody>
      </p:sp>
    </p:spTree>
    <p:extLst>
      <p:ext uri="{BB962C8B-B14F-4D97-AF65-F5344CB8AC3E}">
        <p14:creationId xmlns:p14="http://schemas.microsoft.com/office/powerpoint/2010/main" val="41779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6EB6-71CD-5C45-B081-9EFC85EA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17" y="714428"/>
            <a:ext cx="11285083" cy="9931800"/>
          </a:xfrm>
        </p:spPr>
        <p:txBody>
          <a:bodyPr>
            <a:normAutofit/>
          </a:bodyPr>
          <a:lstStyle/>
          <a:p>
            <a:r>
              <a:rPr lang="en-US" sz="15000" dirty="0"/>
              <a:t>Top markers labelled</a:t>
            </a:r>
          </a:p>
        </p:txBody>
      </p:sp>
    </p:spTree>
    <p:extLst>
      <p:ext uri="{BB962C8B-B14F-4D97-AF65-F5344CB8AC3E}">
        <p14:creationId xmlns:p14="http://schemas.microsoft.com/office/powerpoint/2010/main" val="53790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6C8152-90D0-3343-BFEE-E0146395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783" y="0"/>
            <a:ext cx="2371984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2274DD-FB2D-DB49-90D3-5A23B9B9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799" y="-70686"/>
            <a:ext cx="2371984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81BEE-B626-6C4A-9AB4-7D136A257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815" y="-70686"/>
            <a:ext cx="2371984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A17E32-E8D8-5F48-B4BD-D7F1BD73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1" y="-70686"/>
            <a:ext cx="2371984" cy="121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22E544-4E40-3F45-9AAC-3D22F86C666E}"/>
              </a:ext>
            </a:extLst>
          </p:cNvPr>
          <p:cNvSpPr txBox="1"/>
          <p:nvPr/>
        </p:nvSpPr>
        <p:spPr>
          <a:xfrm>
            <a:off x="0" y="-1075525"/>
            <a:ext cx="1041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 and rs968567 in associations for </a:t>
            </a:r>
            <a:r>
              <a:rPr lang="en-US" b="1" u="sng" dirty="0"/>
              <a:t>FADS1</a:t>
            </a:r>
            <a:r>
              <a:rPr lang="en-US" dirty="0"/>
              <a:t> activity/expression and cancer (non imputed data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66B17AA8-DCCB-B14E-B017-8D68910F2BF0}"/>
              </a:ext>
            </a:extLst>
          </p:cNvPr>
          <p:cNvSpPr/>
          <p:nvPr/>
        </p:nvSpPr>
        <p:spPr>
          <a:xfrm rot="5400000">
            <a:off x="4632412" y="-871441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AB12D2-9105-1946-8C36-D179A0CB1C21}"/>
              </a:ext>
            </a:extLst>
          </p:cNvPr>
          <p:cNvSpPr txBox="1"/>
          <p:nvPr/>
        </p:nvSpPr>
        <p:spPr>
          <a:xfrm>
            <a:off x="3890994" y="-546810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</p:spTree>
    <p:extLst>
      <p:ext uri="{BB962C8B-B14F-4D97-AF65-F5344CB8AC3E}">
        <p14:creationId xmlns:p14="http://schemas.microsoft.com/office/powerpoint/2010/main" val="798243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31061-74E8-DB47-8AEB-08A9E368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30" y="0"/>
            <a:ext cx="2587436" cy="1219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63D033-BE2F-F340-9093-C40BA5EF1067}"/>
              </a:ext>
            </a:extLst>
          </p:cNvPr>
          <p:cNvSpPr txBox="1"/>
          <p:nvPr/>
        </p:nvSpPr>
        <p:spPr>
          <a:xfrm>
            <a:off x="3166268" y="-332881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1FF18-6ECF-CA45-BD18-761AFDD4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98" y="0"/>
            <a:ext cx="2587436" cy="12192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6C2B8B-CD44-6441-9F6D-16A113589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032" y="0"/>
            <a:ext cx="2587436" cy="12192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B9C2FE-33D9-E74B-9EBD-50160E8EF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64" y="0"/>
            <a:ext cx="2587436" cy="12192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01ECF-F742-5142-9E18-8450FF020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3106" y="0"/>
            <a:ext cx="2587436" cy="1219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88C96E-ABF3-E345-82D8-67760A33E34A}"/>
              </a:ext>
            </a:extLst>
          </p:cNvPr>
          <p:cNvSpPr txBox="1"/>
          <p:nvPr/>
        </p:nvSpPr>
        <p:spPr>
          <a:xfrm>
            <a:off x="-1043106" y="-791204"/>
            <a:ext cx="14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FADS1</a:t>
            </a:r>
            <a:r>
              <a:rPr lang="en-US" dirty="0"/>
              <a:t> activity/expression and cancer (imputed dataset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FAD31B1-44CE-0E41-81CD-5DEA27633E98}"/>
              </a:ext>
            </a:extLst>
          </p:cNvPr>
          <p:cNvSpPr/>
          <p:nvPr/>
        </p:nvSpPr>
        <p:spPr>
          <a:xfrm rot="5400000">
            <a:off x="3907686" y="-657512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30096-9F75-7444-8D65-9C7094A287FE}"/>
              </a:ext>
            </a:extLst>
          </p:cNvPr>
          <p:cNvSpPr txBox="1"/>
          <p:nvPr/>
        </p:nvSpPr>
        <p:spPr>
          <a:xfrm>
            <a:off x="8688133" y="-332881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 0.981 rs968567 and rs61896141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875A239-F115-FA46-85C5-2BA87F6FBA75}"/>
              </a:ext>
            </a:extLst>
          </p:cNvPr>
          <p:cNvSpPr/>
          <p:nvPr/>
        </p:nvSpPr>
        <p:spPr>
          <a:xfrm rot="5400000">
            <a:off x="9429551" y="-657512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8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909F9E-832E-9D47-91A9-B7A5EBD2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4" y="0"/>
            <a:ext cx="2371984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59371A-6C47-094F-A138-5537380E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912" y="0"/>
            <a:ext cx="2371984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678C71-09FE-EB41-B93E-0EB3FD20D286}"/>
              </a:ext>
            </a:extLst>
          </p:cNvPr>
          <p:cNvSpPr txBox="1"/>
          <p:nvPr/>
        </p:nvSpPr>
        <p:spPr>
          <a:xfrm>
            <a:off x="-965569" y="-542052"/>
            <a:ext cx="878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associations plus marginal and conditional FADS1 and FADS2 associations in CHARGE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1927B4-0AB8-9A45-B681-6CC3569A8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21382" y="375920"/>
            <a:ext cx="2189655" cy="1219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A254FB-1C61-9040-B94E-1CEBCEB5A0A8}"/>
              </a:ext>
            </a:extLst>
          </p:cNvPr>
          <p:cNvSpPr txBox="1"/>
          <p:nvPr/>
        </p:nvSpPr>
        <p:spPr>
          <a:xfrm>
            <a:off x="-5151857" y="98921"/>
            <a:ext cx="1995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Plus </a:t>
            </a:r>
            <a:r>
              <a:rPr lang="en-US" sz="1200" dirty="0" err="1"/>
              <a:t>eQTLs</a:t>
            </a:r>
            <a:r>
              <a:rPr lang="en-US" sz="1200" dirty="0"/>
              <a:t> in coronary tissue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78A9D5-C4E0-014D-A19A-DC8C08F0EF01}"/>
              </a:ext>
            </a:extLst>
          </p:cNvPr>
          <p:cNvSpPr txBox="1"/>
          <p:nvPr/>
        </p:nvSpPr>
        <p:spPr>
          <a:xfrm>
            <a:off x="416990" y="-172720"/>
            <a:ext cx="579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FADS1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FBE66-3FA6-C449-A8A4-C91CF6CC214C}"/>
              </a:ext>
            </a:extLst>
          </p:cNvPr>
          <p:cNvSpPr txBox="1"/>
          <p:nvPr/>
        </p:nvSpPr>
        <p:spPr>
          <a:xfrm>
            <a:off x="3139015" y="-204539"/>
            <a:ext cx="579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FADS2</a:t>
            </a:r>
          </a:p>
        </p:txBody>
      </p:sp>
    </p:spTree>
    <p:extLst>
      <p:ext uri="{BB962C8B-B14F-4D97-AF65-F5344CB8AC3E}">
        <p14:creationId xmlns:p14="http://schemas.microsoft.com/office/powerpoint/2010/main" val="3698806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1D5BEE-B64A-244C-AEAF-C408BB05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84" y="-80352"/>
            <a:ext cx="2371984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6215DC-2E57-CD47-9318-52C74AFAF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72" y="-80352"/>
            <a:ext cx="2371984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38106-F4BF-F64A-8EE9-751615B59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-80352"/>
            <a:ext cx="2371984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9D6D5D-9331-0E45-B79D-8B70D1C85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13816" y="-80352"/>
            <a:ext cx="2371984" cy="1219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D405A8-9760-AB4C-99C7-E871716B3C4E}"/>
              </a:ext>
            </a:extLst>
          </p:cNvPr>
          <p:cNvSpPr txBox="1"/>
          <p:nvPr/>
        </p:nvSpPr>
        <p:spPr>
          <a:xfrm>
            <a:off x="-1778000" y="-849531"/>
            <a:ext cx="1041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FADS2</a:t>
            </a:r>
            <a:r>
              <a:rPr lang="en-US" dirty="0"/>
              <a:t> activity/expression and cancer (non imputed data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1425A6-C072-4F44-A7E6-ED0BE53DE31B}"/>
              </a:ext>
            </a:extLst>
          </p:cNvPr>
          <p:cNvSpPr txBox="1"/>
          <p:nvPr/>
        </p:nvSpPr>
        <p:spPr>
          <a:xfrm>
            <a:off x="2335850" y="-436734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571DE0D-8A53-8742-BE64-90C9E4EFBBB8}"/>
              </a:ext>
            </a:extLst>
          </p:cNvPr>
          <p:cNvSpPr/>
          <p:nvPr/>
        </p:nvSpPr>
        <p:spPr>
          <a:xfrm rot="5400000">
            <a:off x="3077268" y="-761365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0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5EC0F2-2162-1243-A7A3-2CAA55159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35" y="-274058"/>
            <a:ext cx="2587436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C38333-FD67-ED4D-9348-A3517415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71" y="-274058"/>
            <a:ext cx="2587436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1378C5-DD29-E646-9762-0F620431F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008" y="-274058"/>
            <a:ext cx="2587436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698B70-2EAC-AB4A-AE5A-6757FC85B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2019" y="-274058"/>
            <a:ext cx="2587436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02307-14C1-2F4F-A5D9-A8B14A767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07046" y="-274058"/>
            <a:ext cx="2587436" cy="121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E2AF5F-E30E-CC41-A85A-65271CF5E44F}"/>
              </a:ext>
            </a:extLst>
          </p:cNvPr>
          <p:cNvSpPr txBox="1"/>
          <p:nvPr/>
        </p:nvSpPr>
        <p:spPr>
          <a:xfrm>
            <a:off x="-2907046" y="-1022080"/>
            <a:ext cx="14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FADS2</a:t>
            </a:r>
            <a:r>
              <a:rPr lang="en-US" dirty="0"/>
              <a:t> activity/expression and cancer (imputed dataset for fatty acids from CHARGE)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F2ED9-B2AE-484A-8237-B430C3AEED9E}"/>
              </a:ext>
            </a:extLst>
          </p:cNvPr>
          <p:cNvSpPr txBox="1"/>
          <p:nvPr/>
        </p:nvSpPr>
        <p:spPr>
          <a:xfrm>
            <a:off x="6776145" y="-600456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 0.981 rs968567 and rs61896141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C142162-6849-294C-BE43-2B8C92EA8B24}"/>
              </a:ext>
            </a:extLst>
          </p:cNvPr>
          <p:cNvSpPr/>
          <p:nvPr/>
        </p:nvSpPr>
        <p:spPr>
          <a:xfrm rot="5400000">
            <a:off x="7517563" y="-925087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0A4E-3DA3-B740-AF81-957550DF16D3}"/>
              </a:ext>
            </a:extLst>
          </p:cNvPr>
          <p:cNvSpPr txBox="1"/>
          <p:nvPr/>
        </p:nvSpPr>
        <p:spPr>
          <a:xfrm>
            <a:off x="1424314" y="-600456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565E276-7FE2-1744-AA91-1354DCA69229}"/>
              </a:ext>
            </a:extLst>
          </p:cNvPr>
          <p:cNvSpPr/>
          <p:nvPr/>
        </p:nvSpPr>
        <p:spPr>
          <a:xfrm rot="5400000">
            <a:off x="2165732" y="-925087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37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4ACB8C-6E7E-1047-A66A-2BA4F200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387" y="-285750"/>
            <a:ext cx="3161826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BF6288-35CA-C34B-A288-233D3791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87436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026BBE-2207-BD4C-8DDA-9721B72F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012" y="0"/>
            <a:ext cx="2587436" cy="12192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7343A6-FFE5-EC49-BEEB-22FCE078C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024" y="0"/>
            <a:ext cx="2587436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3EE67-11FE-E14E-8594-0B5CAAB38E18}"/>
              </a:ext>
            </a:extLst>
          </p:cNvPr>
          <p:cNvSpPr txBox="1"/>
          <p:nvPr/>
        </p:nvSpPr>
        <p:spPr>
          <a:xfrm>
            <a:off x="0" y="-369332"/>
            <a:ext cx="628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and FADS1 associations in CHARGE, Framingham and Shin</a:t>
            </a:r>
          </a:p>
        </p:txBody>
      </p:sp>
    </p:spTree>
    <p:extLst>
      <p:ext uri="{BB962C8B-B14F-4D97-AF65-F5344CB8AC3E}">
        <p14:creationId xmlns:p14="http://schemas.microsoft.com/office/powerpoint/2010/main" val="345604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1EAE7-4F76-0D46-8EC7-76A54DA9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3" y="0"/>
            <a:ext cx="2587436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D0FC40-9F96-094C-99B4-0F1B3936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808" y="0"/>
            <a:ext cx="2587436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A325D7-C0AA-0B45-9055-06FF5D237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416" y="-113951"/>
            <a:ext cx="2587436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4072A0-C2D4-524F-AE7C-750BC25D4D28}"/>
              </a:ext>
            </a:extLst>
          </p:cNvPr>
          <p:cNvSpPr txBox="1"/>
          <p:nvPr/>
        </p:nvSpPr>
        <p:spPr>
          <a:xfrm>
            <a:off x="0" y="-331303"/>
            <a:ext cx="628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and FADS2 associations in CHARGE, Framingham and Shin</a:t>
            </a:r>
          </a:p>
        </p:txBody>
      </p:sp>
    </p:spTree>
    <p:extLst>
      <p:ext uri="{BB962C8B-B14F-4D97-AF65-F5344CB8AC3E}">
        <p14:creationId xmlns:p14="http://schemas.microsoft.com/office/powerpoint/2010/main" val="361507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75FC-8778-0F48-95EE-955C23BD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B19C-41A2-3646-A3C4-A3B0C1D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6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6EB6-71CD-5C45-B081-9EFC85EA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17" y="714428"/>
            <a:ext cx="11285083" cy="9931800"/>
          </a:xfrm>
        </p:spPr>
        <p:txBody>
          <a:bodyPr>
            <a:normAutofit/>
          </a:bodyPr>
          <a:lstStyle/>
          <a:p>
            <a:r>
              <a:rPr lang="en-US" sz="15000" dirty="0"/>
              <a:t>Imputed</a:t>
            </a:r>
            <a:br>
              <a:rPr lang="en-US" sz="15000" dirty="0"/>
            </a:b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255903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0345A-0F54-6747-BDC5-DD7EB62BB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0" y="0"/>
            <a:ext cx="2587436" cy="12192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93D995-F21B-5041-8CF3-C1A26DB8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0"/>
            <a:ext cx="2587436" cy="1219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003A02-0F49-774C-8461-F1162D0C9826}"/>
              </a:ext>
            </a:extLst>
          </p:cNvPr>
          <p:cNvSpPr txBox="1"/>
          <p:nvPr/>
        </p:nvSpPr>
        <p:spPr>
          <a:xfrm>
            <a:off x="0" y="-312081"/>
            <a:ext cx="477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Cancer, FADS1 and FADS2 associations in CHARGE</a:t>
            </a:r>
          </a:p>
        </p:txBody>
      </p:sp>
    </p:spTree>
    <p:extLst>
      <p:ext uri="{BB962C8B-B14F-4D97-AF65-F5344CB8AC3E}">
        <p14:creationId xmlns:p14="http://schemas.microsoft.com/office/powerpoint/2010/main" val="179161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4D4166-F4B4-9846-8E03-760648D1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87436" cy="12192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C23458-132C-1140-9FB6-45C67499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852" y="0"/>
            <a:ext cx="2587436" cy="1219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F43C87-7A1C-0140-8A46-325CD9514A4B}"/>
              </a:ext>
            </a:extLst>
          </p:cNvPr>
          <p:cNvSpPr txBox="1"/>
          <p:nvPr/>
        </p:nvSpPr>
        <p:spPr>
          <a:xfrm>
            <a:off x="-89377" y="-287794"/>
            <a:ext cx="521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Cancer, FADS1 and FADS2 associations in Framingham</a:t>
            </a:r>
          </a:p>
        </p:txBody>
      </p:sp>
    </p:spTree>
    <p:extLst>
      <p:ext uri="{BB962C8B-B14F-4D97-AF65-F5344CB8AC3E}">
        <p14:creationId xmlns:p14="http://schemas.microsoft.com/office/powerpoint/2010/main" val="2488363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2829</TotalTime>
  <Words>288</Words>
  <Application>Microsoft Macintosh PowerPoint</Application>
  <PresentationFormat>Widescreen</PresentationFormat>
  <Paragraphs>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Not imputed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Imputed </vt:lpstr>
      <vt:lpstr>PowerPoint Presentation</vt:lpstr>
      <vt:lpstr>PowerPoint Presentation</vt:lpstr>
      <vt:lpstr>PowerPoint Presentation</vt:lpstr>
      <vt:lpstr>500kb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markers labelled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20</cp:revision>
  <dcterms:created xsi:type="dcterms:W3CDTF">2020-03-17T08:16:49Z</dcterms:created>
  <dcterms:modified xsi:type="dcterms:W3CDTF">2020-03-19T07:25:56Z</dcterms:modified>
</cp:coreProperties>
</file>